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6" r:id="rId3"/>
    <p:sldId id="260" r:id="rId4"/>
    <p:sldId id="259" r:id="rId5"/>
    <p:sldId id="262" r:id="rId6"/>
    <p:sldId id="263" r:id="rId7"/>
    <p:sldId id="258" r:id="rId8"/>
    <p:sldId id="261" r:id="rId9"/>
    <p:sldId id="264" r:id="rId10"/>
    <p:sldId id="265" r:id="rId11"/>
    <p:sldId id="30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99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5" r:id="rId35"/>
    <p:sldId id="287" r:id="rId36"/>
    <p:sldId id="288" r:id="rId37"/>
    <p:sldId id="289" r:id="rId38"/>
    <p:sldId id="291" r:id="rId39"/>
    <p:sldId id="293" r:id="rId40"/>
    <p:sldId id="310" r:id="rId41"/>
    <p:sldId id="301" r:id="rId42"/>
    <p:sldId id="309" r:id="rId43"/>
    <p:sldId id="297" r:id="rId44"/>
    <p:sldId id="302" r:id="rId45"/>
    <p:sldId id="303" r:id="rId46"/>
    <p:sldId id="305" r:id="rId47"/>
    <p:sldId id="306" r:id="rId48"/>
    <p:sldId id="307" r:id="rId49"/>
    <p:sldId id="308" r:id="rId50"/>
    <p:sldId id="304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47" d="100"/>
          <a:sy n="47" d="100"/>
        </p:scale>
        <p:origin x="6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0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BEA-D8FF-495C-B310-D24B0A68C0C9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A3B-27CE-4747-9B1D-2FC210636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9393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BEA-D8FF-495C-B310-D24B0A68C0C9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A3B-27CE-4747-9B1D-2FC210636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2273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BEA-D8FF-495C-B310-D24B0A68C0C9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A3B-27CE-4747-9B1D-2FC21063677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40376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BEA-D8FF-495C-B310-D24B0A68C0C9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A3B-27CE-4747-9B1D-2FC210636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277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BEA-D8FF-495C-B310-D24B0A68C0C9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A3B-27CE-4747-9B1D-2FC21063677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290235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BEA-D8FF-495C-B310-D24B0A68C0C9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A3B-27CE-4747-9B1D-2FC210636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9289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BEA-D8FF-495C-B310-D24B0A68C0C9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A3B-27CE-4747-9B1D-2FC210636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21696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BEA-D8FF-495C-B310-D24B0A68C0C9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A3B-27CE-4747-9B1D-2FC210636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903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BEA-D8FF-495C-B310-D24B0A68C0C9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A3B-27CE-4747-9B1D-2FC210636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960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BEA-D8FF-495C-B310-D24B0A68C0C9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A3B-27CE-4747-9B1D-2FC210636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6183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BEA-D8FF-495C-B310-D24B0A68C0C9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A3B-27CE-4747-9B1D-2FC210636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1351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BEA-D8FF-495C-B310-D24B0A68C0C9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A3B-27CE-4747-9B1D-2FC210636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14476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BEA-D8FF-495C-B310-D24B0A68C0C9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A3B-27CE-4747-9B1D-2FC210636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3416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BEA-D8FF-495C-B310-D24B0A68C0C9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A3B-27CE-4747-9B1D-2FC210636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57521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BEA-D8FF-495C-B310-D24B0A68C0C9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A3B-27CE-4747-9B1D-2FC210636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9713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2BEA-D8FF-495C-B310-D24B0A68C0C9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13A3B-27CE-4747-9B1D-2FC210636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4182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2BEA-D8FF-495C-B310-D24B0A68C0C9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4913A3B-27CE-4747-9B1D-2FC2106367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9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hyperlink" Target="http://ria.ru/trend/Putin_message_12122012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an/count/WZeejI_zO7e1XH4051zx_S1WzucGTWK0UW8nb0qAP000000uWgPQd93ax_UMolQ30O01hfkYlmI80UVvhBYV0P01ckl-YEE0W802c06Qw_w8OxW1wlVSYIR00GBO0OJbnQq1u07euhMj0UW1m0Cfe0BcmUWFy0AJgwoO1Fm1w0JJ2lW4blsH0eW5owEn0P05blsH0g05YSjJg0NoqqMm1VBJHRW5yjD5m0MNyBG6o0MYsT01q0M5zXwW1ggi0QW6ggm1oGOFq9xajEAE1wa7hVfm7wEgJW-u1xG6me601k08yw3q1-W91rBe39S2c0tSnodW3OA2WO60W808c0wFeFkapjQunmUG48AItRx9oe-Jjy6ma881c17OfIoXkUaIFsCZRiujAwoe4xYtnjBNmxEb5z0KYEI0T-0K0UWKZ0AO5f3kXg06e1QGdQ6W1iaMy3_G5iAkthu1c1VmyV4mg1S9k1S1m1UrrW6W6Qgi0R0Pk1d___y1-1c3eyWgWHh__xEDQqqiKB0QkxBXx8heylol0O8S3N8sH3fnUbDnJd1XPpUe7W6m7m787yBoubQf81RALqGVbUS_k23OfIoG8jUbB90YsAKia2B2g2oG8eFbB90YXEKia2A9vIpL8l__V_-18uaZtZ-G8wgzbFBoixgOQfWZyEUakVJowxNU0H40R20FZ5c673KoMaAc47agnd8QZjLgBc95J-OpBDYBx1qZO-SCI6ai_-vvn5TtpYPC8D63FqCN4xLDu040~1?stat-id=41&amp;test-tag=526666069760529&amp;banner-sizes=eyI3MjA1NzYwNzMzNDkxMDY2OSI6IjY2NngzMDAifQ%3D%3D&amp;format-type=118&amp;actual-format=10&amp;pcodever=734142&amp;banner-test-tags=eyI3MjA1NzYwNzMzNDkxMDY2OSI6IjE4ODQ2NSJ9&amp;width=666&amp;height=30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57376" y="188914"/>
            <a:ext cx="8270875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«Богоявленская СОШ»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«Народ, не знающий своего прошлого,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 будущего»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В. Ломоносов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краеведческого музея»</a:t>
            </a: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80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История\Desktop\поиск5\IMG-20211003-WA002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7"/>
          <a:stretch/>
        </p:blipFill>
        <p:spPr bwMode="auto">
          <a:xfrm>
            <a:off x="0" y="0"/>
            <a:ext cx="6590366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История\Desktop\поиск5\IMG-20211001-WA00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760" y="0"/>
            <a:ext cx="3261360" cy="3829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 descr="C:\Users\История\Desktop\поиск5\IMG-20211001-WA0023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146" y="2722562"/>
            <a:ext cx="6482440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0470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 своего родного края узнают ребята летом в пришкольном лагере «Солнышко».</a:t>
            </a:r>
          </a:p>
        </p:txBody>
      </p:sp>
      <p:pic>
        <p:nvPicPr>
          <p:cNvPr id="4" name="Объект 3" descr="C:\Users\user\Desktop\фото музей21\IMG-20210715-WA001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" t="32711" r="13644"/>
          <a:stretch/>
        </p:blipFill>
        <p:spPr bwMode="auto">
          <a:xfrm>
            <a:off x="0" y="1930400"/>
            <a:ext cx="6667318" cy="3881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фото музей21\IMG-20210715-WA001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4" t="25442" r="11001" b="22388"/>
          <a:stretch/>
        </p:blipFill>
        <p:spPr bwMode="auto">
          <a:xfrm>
            <a:off x="5365115" y="3221355"/>
            <a:ext cx="6826885" cy="3636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9073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387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Музейный урок « Кровавый январь 43 года» к годовщине освобождения ст. Богоявленской от фашистских захватчиков.  Январь </a:t>
            </a:r>
          </a:p>
        </p:txBody>
      </p:sp>
      <p:pic>
        <p:nvPicPr>
          <p:cNvPr id="6" name="Объект 5" descr="C:\Users\История\Desktop\поиск\фото 2401\IMG-20210128-WA001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14102"/>
          <a:stretch/>
        </p:blipFill>
        <p:spPr bwMode="auto">
          <a:xfrm>
            <a:off x="6383655" y="1524000"/>
            <a:ext cx="4023360" cy="22567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История\Desktop\день музеев\музей фото22\IMG-20220119-WA00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82" y="4390414"/>
            <a:ext cx="3295650" cy="329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История\Desktop\день музеев\музей фото22\IMG-20220119-WA000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90" r="21635" b="9402"/>
          <a:stretch/>
        </p:blipFill>
        <p:spPr bwMode="auto">
          <a:xfrm>
            <a:off x="779145" y="2002326"/>
            <a:ext cx="4657725" cy="2076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История\Desktop\день музеев\музей фото22\IMG-20220126-WA000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0"/>
          <a:stretch/>
        </p:blipFill>
        <p:spPr bwMode="auto">
          <a:xfrm>
            <a:off x="6724650" y="3969296"/>
            <a:ext cx="4629150" cy="3074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2030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F:\фото\освобождение станицы\JqjzcYR0U6X0RZiv_NKmikCYJPp746oqPmpl7OS8eBGwoRN5sFfmz0CigzPHSWrIHnU8wF3m966-leAQP132-i7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105" y="738519"/>
            <a:ext cx="4064000" cy="5119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фото\освобождение станицы\gb9SaLfQ_klX-A5hevsUcaafGvSY1U_8e0Gjn1NJo81z18IXj-EB5oXNKd8hUg2vcJzT_GOQAS0BRSNvM4b-vnK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37" y="4279582"/>
            <a:ext cx="2626360" cy="269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История\Desktop\день музеев\музей фото22\IMG-20220119-WA000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9" b="8883"/>
          <a:stretch/>
        </p:blipFill>
        <p:spPr bwMode="auto">
          <a:xfrm>
            <a:off x="7205980" y="207631"/>
            <a:ext cx="4610100" cy="3857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История\Desktop\Фото Елене Михайловне\IMG_20200116_10584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3" y="706127"/>
            <a:ext cx="3044825" cy="4060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367578" y="3244334"/>
            <a:ext cx="345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cs typeface="Arial" panose="020B0604020202020204" pitchFamily="34" charset="0"/>
              </a:rPr>
              <a:t>Памяти павших будем достойны!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99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54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предать забвению.» К годовщине начала политики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расказачивания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24 января </a:t>
            </a:r>
          </a:p>
        </p:txBody>
      </p:sp>
      <p:pic>
        <p:nvPicPr>
          <p:cNvPr id="4" name="Объект 3" descr="F:\фото\расказачивание\u1k4zEgPuNVmwzfKD9Z2qLGQEbbSMZnkMPE9ylxuDTTsQ3mtMwcSGJi6N3GLXkQvq1dH3KaATpb2TJ3Y0zCSdOD9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5" r="22603" b="18928"/>
          <a:stretch/>
        </p:blipFill>
        <p:spPr bwMode="auto">
          <a:xfrm>
            <a:off x="5271651" y="1548448"/>
            <a:ext cx="6920349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фото\расказачивание\cRKeLi3y2yo1ojVQxQC6wv02rEq-JdTIwpRAj7PrsGDxdP_1Cn_rvfcZjxEEnq-i0PubPIjoVEKB4pnG2ziDfNL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" y="1947863"/>
            <a:ext cx="4588510" cy="409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2121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E:\фото клуб20\расказачивание\IMG-20200128-WA0028.jpg"/>
          <p:cNvPicPr>
            <a:picLocks noGrp="1"/>
          </p:cNvPicPr>
          <p:nvPr>
            <p:ph idx="1"/>
          </p:nvPr>
        </p:nvPicPr>
        <p:blipFill>
          <a:blip r:embed="rId2"/>
          <a:srcRect l="3819" r="21933"/>
          <a:stretch>
            <a:fillRect/>
          </a:stretch>
        </p:blipFill>
        <p:spPr bwMode="auto">
          <a:xfrm>
            <a:off x="7046092" y="365124"/>
            <a:ext cx="4307708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фото клуб20\расказачивание\IMG-20200128-WA0066.jpg"/>
          <p:cNvPicPr/>
          <p:nvPr/>
        </p:nvPicPr>
        <p:blipFill>
          <a:blip r:embed="rId3"/>
          <a:srcRect t="32353" b="26656"/>
          <a:stretch>
            <a:fillRect/>
          </a:stretch>
        </p:blipFill>
        <p:spPr bwMode="auto">
          <a:xfrm>
            <a:off x="4715510" y="4716462"/>
            <a:ext cx="7476490" cy="315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расказачивание\IMG-20200128-WA005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53658"/>
            <a:ext cx="5940425" cy="792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242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предать забвению.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История\Desktop\поиск\21г день памяти и скорби фото2401\IMG-20210125-WA003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8" t="34188" r="-1"/>
          <a:stretch/>
        </p:blipFill>
        <p:spPr bwMode="auto">
          <a:xfrm>
            <a:off x="0" y="2506662"/>
            <a:ext cx="6724874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История\Desktop\поиск\21г день памяти и скорби фото2401\IMG-20210125-WA001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r="19391" b="35043"/>
          <a:stretch/>
        </p:blipFill>
        <p:spPr bwMode="auto">
          <a:xfrm>
            <a:off x="7729220" y="3962400"/>
            <a:ext cx="38862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История\Desktop\IMG-20190527-WA00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0"/>
            <a:ext cx="4725670" cy="3544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234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забыть»-музейный урок, посвященный Памяти жертв фашизма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Desktop\внеурочка лекции ифото\IMG-20210914-WA0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83"/>
          <a:stretch/>
        </p:blipFill>
        <p:spPr bwMode="auto">
          <a:xfrm>
            <a:off x="38735" y="3113564"/>
            <a:ext cx="5358765" cy="3449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внеурочка лекции ифото\IMG-20210914-WA00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" t="30573"/>
          <a:stretch/>
        </p:blipFill>
        <p:spPr bwMode="auto">
          <a:xfrm>
            <a:off x="6522720" y="2871312"/>
            <a:ext cx="5142865" cy="4504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1508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забыт ,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ничто не забыто.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ser\Desktop\внеурочка лекции ифото\IMG-20210914-WA001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6333066" cy="4551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user\Desktop\внеурочка лекции ифото\IMG-20210914-WA00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" t="6422" r="20875" b="9174"/>
          <a:stretch/>
        </p:blipFill>
        <p:spPr bwMode="auto">
          <a:xfrm>
            <a:off x="6692813" y="690721"/>
            <a:ext cx="5162377" cy="4225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4795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Памятные даты в истории страны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Митинг, посвященный дню Неизвестного солдата.  декабрь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История\Desktop\поиск5\IMG-20211203-WA00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3" b="21151"/>
          <a:stretch/>
        </p:blipFill>
        <p:spPr bwMode="auto">
          <a:xfrm>
            <a:off x="152400" y="2399030"/>
            <a:ext cx="5943600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История\Desktop\поиск5\IMG-20211203-WA00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2" b="20086"/>
          <a:stretch/>
        </p:blipFill>
        <p:spPr bwMode="auto">
          <a:xfrm>
            <a:off x="6248400" y="4973637"/>
            <a:ext cx="5943600" cy="267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История\Desktop\поиск5\IMG-20211203-WA000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4" b="-8132"/>
          <a:stretch/>
        </p:blipFill>
        <p:spPr bwMode="auto">
          <a:xfrm>
            <a:off x="-185738" y="4300538"/>
            <a:ext cx="6619875" cy="3752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История\Desktop\фото декабрь 2022\день неизвестного солдата\VDuHamAjjIFb0blaQiuNqlO54j0rQu_tjd2KKcYtfRQUpRrD6ssbQbztr6pbR8hXOOQvILRVadOrOJvg7_PnpJs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52078"/>
            <a:ext cx="2506980" cy="188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380" y="2432368"/>
            <a:ext cx="3436620" cy="269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83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музея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формирование у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средствами музееведения патриотического и нравственного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к истории и культуре своей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Родины.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84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Памятные даты в истории Отечества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годовщине Московской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битвы посвящаем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История\Desktop\день музеев\день музея\битва под москвой\20211118_13134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2" t="17949" r="7852"/>
          <a:stretch/>
        </p:blipFill>
        <p:spPr bwMode="auto">
          <a:xfrm>
            <a:off x="0" y="1690688"/>
            <a:ext cx="5524576" cy="3659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История\Desktop\день музеев\день музея\битва под москвой\20211118_13274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0"/>
          <a:stretch/>
        </p:blipFill>
        <p:spPr bwMode="auto">
          <a:xfrm>
            <a:off x="5699442" y="1690688"/>
            <a:ext cx="3759835" cy="268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История\Desktop\день музеев\день музея\битва под москвой\20211118_13321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22222" r="14103" b="17521"/>
          <a:stretch/>
        </p:blipFill>
        <p:spPr bwMode="auto">
          <a:xfrm>
            <a:off x="7797952" y="4171950"/>
            <a:ext cx="4191000" cy="268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История\Desktop\день музеев\день музея\битва под москвой\20211118_13554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7970" r="16115" b="17125"/>
          <a:stretch/>
        </p:blipFill>
        <p:spPr bwMode="auto">
          <a:xfrm>
            <a:off x="2597075" y="4171950"/>
            <a:ext cx="4757185" cy="2924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9525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Героев Отечества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школьный музей. «Гордимся подвигами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предков»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История\Desktop\фото декабрь 2022\kn1NjWlTI3SMfd6IaqesG3LAgipg_wT8chq4SghPDEjypB5KqSrTwZ_ja9CUglJx0c9pIZex-U0kHHYp0FIgAvSV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018"/>
          <a:stretch/>
        </p:blipFill>
        <p:spPr bwMode="auto">
          <a:xfrm>
            <a:off x="-87427" y="2472161"/>
            <a:ext cx="3873731" cy="3661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История\Desktop\фото декабрь 2022\L8xhi-ncswLuLhnpmSOPM3pmBLc7H1DK-x85-GKGJsMbaC4x47EPWfY4nA6zpf66mjYZ0vzA4DEkb_oYuEHYY1P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490" y="2693670"/>
            <a:ext cx="3470275" cy="280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История\Desktop\фото декабрь 2022\eAjjVQqDjiXSu3dnF-TcLybBg9TGp8kI5AScMZAt-MN_0pbCP8Jkq-zbU8Gi5zJEyIJrERDLUP5OQqneplqhCn5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1"/>
          <a:stretch/>
        </p:blipFill>
        <p:spPr bwMode="auto">
          <a:xfrm>
            <a:off x="7970951" y="3105785"/>
            <a:ext cx="4359275" cy="2393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1873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192" y="17324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воинской славы 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Сталинградская высота» к 80 -летию разгрома немцев под Сталинградом 2 февраля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История\Desktop\Сталинградская битва\20230202_11245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0" y="1902257"/>
            <a:ext cx="3449782" cy="2589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История\Desktop\Сталинградская битва\Ri_Wz1qKF0fGh1J30TeuBhVgoaEixzt8Z9tL1-_kkEGBOjd4SA2VSsSKbVoM5sZKQcFHutxvdhyvifu8___Q0Z0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44" y="4420553"/>
            <a:ext cx="3408045" cy="255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История\Desktop\Сталинградская битва\LiG1_nyMXymp7nLi9aHw2rnz_lSNCybsLhBddbqQdwUkrXD8hUGFd_qrfffmtXoIPU9V2v8omFyxFzp4to31EO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89" y="5201920"/>
            <a:ext cx="2281008" cy="1774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1444466"/>
            <a:ext cx="603504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50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 встречи с интересными людьми.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История\Desktop\поиск5\IMG-20211208-WA000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47"/>
          <a:stretch/>
        </p:blipFill>
        <p:spPr bwMode="auto">
          <a:xfrm>
            <a:off x="0" y="2101691"/>
            <a:ext cx="2579897" cy="4351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История\Desktop\поиск5\IMG-20211208-WA00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097" y="1690688"/>
            <a:ext cx="4089400" cy="306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История\Desktop\поиск5\IMG-20211208-WA001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3"/>
          <a:stretch/>
        </p:blipFill>
        <p:spPr bwMode="auto">
          <a:xfrm>
            <a:off x="2186407" y="4548506"/>
            <a:ext cx="3276390" cy="258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1" b="12889"/>
          <a:stretch/>
        </p:blipFill>
        <p:spPr>
          <a:xfrm>
            <a:off x="5462797" y="4233227"/>
            <a:ext cx="6525679" cy="2624773"/>
          </a:xfrm>
          <a:prstGeom prst="rect">
            <a:avLst/>
          </a:prstGeom>
        </p:spPr>
      </p:pic>
      <p:pic>
        <p:nvPicPr>
          <p:cNvPr id="7" name="Рисунок 6" descr="C:\Users\История\Desktop\фото отчет\Screenshot_20190319-130151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60" y="1807686"/>
            <a:ext cx="5147240" cy="2418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447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2560"/>
            <a:ext cx="8596668" cy="17678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Коровин Д. и Самойлов Иван     поделились воспоминаниями о своей службе   на флоте.</a:t>
            </a:r>
          </a:p>
        </p:txBody>
      </p:sp>
      <p:pic>
        <p:nvPicPr>
          <p:cNvPr id="4" name="Объект 3" descr="C:\Users\3\Desktop\внеурочка\Елена Михайловна\петровский урок\nGZwss7AgsblQ-x0nIpJR_ARWJ7AKxSmZxaSxpwqO3K2kwCKVDSUhLBC014pPhkfklaGKnEu4TTzk_W-u9rXJkvO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194762" y="1204595"/>
            <a:ext cx="6666865" cy="5394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3\Desktop\внеурочка\Елена Михайловна\петровский урок\xB3YWvW-GIvWW3aQWZPachxy3msi0C8FXESUCPZkqQE_UufmTheW6WRQtrwEAgI9M6snSkJ2Wdytz1a_czZvUvov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1"/>
          <a:stretch/>
        </p:blipFill>
        <p:spPr bwMode="auto">
          <a:xfrm>
            <a:off x="896428" y="1930400"/>
            <a:ext cx="4079240" cy="466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9991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владыкой Антонием, епископом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Волгодонским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Сальским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15 сентября 2022год.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3\Desktop\внеурочка\Елена Михайловна\день станицы 16.09\91bl_6uV1y57qk9wp8GZa82l4s8DlbaprVAkQyPlDnbyVd3obBuAJxCdp985IMurKB2LLgmHSe7iS_TFufna3i-H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t="5203" r="5748" b="21677"/>
          <a:stretch/>
        </p:blipFill>
        <p:spPr bwMode="auto">
          <a:xfrm>
            <a:off x="6297122" y="3761422"/>
            <a:ext cx="5953760" cy="2926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2885439"/>
            <a:ext cx="6297122" cy="3456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878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3\Desktop\внеурочка\Елена Михайловна\день станицы 16.09\LjwQxGw1u9448Md_JP2WusieaCPHrzuAxsb3dfh0u2jk32NyOUDa2dHXVw5Q96H-nQg6z35zyQIu5hoPM4JgXj7V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77334" y="203201"/>
            <a:ext cx="10153226" cy="665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8576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Сотрудничаем с Богоявленским приходом, утверждая традиционные ценности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Казанская икона Божьей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 –защитница Руси.    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История\Desktop\о патриархе Ермогене\IMG_20200305_1219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78"/>
          <a:stretch/>
        </p:blipFill>
        <p:spPr bwMode="auto">
          <a:xfrm>
            <a:off x="559753" y="3836352"/>
            <a:ext cx="5936615" cy="31680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377440"/>
            <a:ext cx="597408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15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Патриарх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Гермоген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Русской земли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866265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8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48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участвуем в акциях «День древонасаждений»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История\Desktop\поиск5\IMG-20211020-WA006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4480"/>
            <a:ext cx="4185305" cy="337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История\Desktop\поиск5\IMG-20211020-WA006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8"/>
          <a:stretch/>
        </p:blipFill>
        <p:spPr bwMode="auto">
          <a:xfrm>
            <a:off x="4407130" y="2180360"/>
            <a:ext cx="7134629" cy="4017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0714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un9-60.userapi.com/impf/c629225/v629225060/331a4/kYUh5RvfaX8.jpg?size=1280x721&amp;quality=96&amp;sign=237961fead38058b8cea3b8da61de25a&amp;c_uniq_tag=vfdXW8tmrxzifSFszOZGxB2jlCXSVzdTZSmH9oyfDGE&amp;type=albu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0638" y="2160588"/>
            <a:ext cx="6890761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392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 descr="C:\Users\История\Desktop\участие в международной акции сад памяти , ангелы донбасса\IMG-20220329-WA0027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016751" y="3092471"/>
            <a:ext cx="5175249" cy="3881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C:\Users\История\Desktop\участие в международной акции сад памяти , ангелы донбасса\IMG-20220329-WA002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5" t="10012" r="-916" b="21613"/>
          <a:stretch/>
        </p:blipFill>
        <p:spPr bwMode="auto">
          <a:xfrm>
            <a:off x="0" y="1568471"/>
            <a:ext cx="5083175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19853"/>
            <a:ext cx="76186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международной акции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 Памяти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посвященной памяти детей Донбасса.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C:\Users\3\Desktop\участие в международной акции сад памяти , ангелы донбасса\IMG-20220329-WA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10227"/>
            <a:ext cx="3968751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3\Desktop\участие в международной акции сад памяти , ангелы донбасса\IMG-20220329-WA00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423" y="228600"/>
            <a:ext cx="4258615" cy="31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705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История\Desktop\участие в международной акции сад памяти , ангелы донбасса\IMG-20220329-WA0019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9" b="26984"/>
          <a:stretch/>
        </p:blipFill>
        <p:spPr bwMode="auto">
          <a:xfrm>
            <a:off x="0" y="0"/>
            <a:ext cx="12192000" cy="6664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9614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Аллея Памяти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История\Desktop\участие в международной акции сад памяти , ангелы донбасса\IMG-20220330-WA000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10" y="2506662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История\Desktop\участие в международной акции сад памяти , ангелы донбасса\IMG-20220330-WA001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6" r="-1" b="20624"/>
          <a:stretch/>
        </p:blipFill>
        <p:spPr bwMode="auto">
          <a:xfrm>
            <a:off x="8557862" y="497858"/>
            <a:ext cx="3461385" cy="6269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3\Desktop\участие в международной акции сад памяти , ангелы донбасса\IMG-20220330-WA00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5"/>
          <a:stretch/>
        </p:blipFill>
        <p:spPr bwMode="auto">
          <a:xfrm>
            <a:off x="4726546" y="0"/>
            <a:ext cx="39412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47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774" y="0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Линейки, посвященные памятным датам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3\Desktop\участие в международной акции сад памяти , ангелы донбасса\IMG-20220331-WA00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6"/>
          <a:stretch/>
        </p:blipFill>
        <p:spPr bwMode="auto">
          <a:xfrm>
            <a:off x="0" y="1503680"/>
            <a:ext cx="12192000" cy="53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91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2680" y="215582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дню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героя-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антифашиста. 8 февраля 2023 г</a:t>
            </a:r>
          </a:p>
        </p:txBody>
      </p:sp>
      <p:pic>
        <p:nvPicPr>
          <p:cNvPr id="5" name="Объект 4" descr="C:\Users\История\Desktop\день героев-антифашистов 08.02.2023\g9bPQm-4-EM-lGqEq7IsuooizO-c0-7ZFbgydAJ3ciL7s0_rrNdj-i72vRKfokVQTtdcfkdFREzaWCDvdkatjiw-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9"/>
          <a:stretch/>
        </p:blipFill>
        <p:spPr bwMode="auto">
          <a:xfrm>
            <a:off x="0" y="1541145"/>
            <a:ext cx="6136639" cy="3945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История\Desktop\день героев-антифашистов 08.02.2023\qWCYREDkuF1bnq0FNoZtiCg1acbyYbLWZQ2fVkq447DSAGVGzsQYWqLdpcshxV0vkrH9Onzb7EYf2HJIPPjD7C3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640" y="3332480"/>
            <a:ext cx="6055360" cy="352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2722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Участвуем в акции «Некрополь»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3\Desktop\некрополь+бессм полк\WhatsApp Image 2022-05-17 at 10.29.21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49" y="1869046"/>
            <a:ext cx="8869251" cy="49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3\Desktop\некрополь+бессм полк\WhatsApp Image 2022-05-17 at 10.29.21 (2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7" r="32077"/>
          <a:stretch/>
        </p:blipFill>
        <p:spPr bwMode="auto">
          <a:xfrm>
            <a:off x="-128789" y="1759087"/>
            <a:ext cx="3322749" cy="497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4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Вахта Памяти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3\Desktop\некрополь+бессм полк\WhatsApp Image 2022-05-17 at 10.34.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5" y="2014671"/>
            <a:ext cx="10002592" cy="461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98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«Бессмертный полк»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3\Desktop\некрополь+бессм полк\WhatsApp Image 2022-05-17 at 10.34.2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68" y="1481070"/>
            <a:ext cx="9684912" cy="518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88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107696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в работе такую форму работы как «круглый стол»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80160"/>
            <a:ext cx="9144000" cy="39776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Родом мы из СССР» к 100 -летию образование  СССР.  декабрь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</a:p>
          <a:p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История\Desktop\100-летие СССР\T_qdqROyCdIFdgi1dTntdTKOgSSKkzWO0ao2IZ7GM1C-f_4RbXVQzU_jgCgjFV7VtfZ5e8mecbQuH7wlnkyXw7jQ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8" b="31429"/>
          <a:stretch/>
        </p:blipFill>
        <p:spPr bwMode="auto">
          <a:xfrm>
            <a:off x="0" y="1967548"/>
            <a:ext cx="4745355" cy="2922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История\Desktop\100-летие СССР\gPIMAVciLwSeo5trL24Zg5074AQuwEAp1B-f2G9T9xowNOAPRd1bf3X684HSjWCjQ7Qjy3SeQ10wsWrMY15kNta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67" y="2031682"/>
            <a:ext cx="2094865" cy="279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История\Desktop\100-летие СССР\A75QNLNW1MzU1Laj2c49H1RAAqUNhSxv-KCmATOeckX833O9FShftVlmJ72pgDwmDiN_NYffo0gyk_9IjP71goqF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" b="32659"/>
          <a:stretch/>
        </p:blipFill>
        <p:spPr bwMode="auto">
          <a:xfrm>
            <a:off x="6095999" y="3974307"/>
            <a:ext cx="5940425" cy="2839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фото декабрь 2022\RZPXDwINR8OQc3QwU_plVj2VlX9ljiTZHQSKcI97I5eyRh3RjuCGo2EKFg8k_u9hAQMMC4NN0vb5cndHZrq_ATW_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09" y="4010660"/>
            <a:ext cx="3796030" cy="284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0563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История\Desktop\100-летие СССР\qgcAHk61xsS1nDcwUIQlAFa2l2HQ0SvunHWfFTi0VkMTKO8hQFkbCzHqpVMk7OG54X4u1QxHSKAF55kYS-BMPDYn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8"/>
          <a:stretch/>
        </p:blipFill>
        <p:spPr bwMode="auto">
          <a:xfrm>
            <a:off x="443547" y="0"/>
            <a:ext cx="5940425" cy="2987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 descr="F:\фото декабрь 2022\w_0f_ummCv1Touu9u0Psj_pGQbVfKcw7y0oIqH7e-3FY_jnyFUIfquaKNpZKwCp4TZG_VwsHuPnnkDEd911bsAuB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7" b="25000"/>
          <a:stretch/>
        </p:blipFill>
        <p:spPr bwMode="auto">
          <a:xfrm>
            <a:off x="2204939" y="3038157"/>
            <a:ext cx="9987061" cy="3819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57196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истории родного края открыт 30 апреля 2019 года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Свидетельство о регистрации школьного музея №19497 от 26 апреля 2019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года.……………………………………………..…...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было событием в жизни школы и станицы Богоявленской.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2506662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04720"/>
            <a:ext cx="6204373" cy="465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89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Круглый стол,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посвященный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памяти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репрессированным казакам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ст.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Богоявленской.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Встреча с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потомками казаков</a:t>
            </a:r>
            <a: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ru-RU" altLang="ru-RU" sz="4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2050" name="Рисунок 2" descr="IMG-20200128-WA0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1" y="2235200"/>
            <a:ext cx="4449763" cy="30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3" descr="IMG-20200128-WA00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2563"/>
            <a:ext cx="3822701" cy="28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850613"/>
            <a:ext cx="2359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Рисунок 12" descr="E:\фото клуб20\расказачивание\IMG-20200128-WA003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1680" y="6827"/>
            <a:ext cx="3830320" cy="467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Объект 13" descr="E:\фото клуб20\расказачивание\IMG-20200128-WA0049.jpg"/>
          <p:cNvPicPr>
            <a:picLocks noGrp="1"/>
          </p:cNvPicPr>
          <p:nvPr>
            <p:ph idx="1"/>
          </p:nvPr>
        </p:nvPicPr>
        <p:blipFill rotWithShape="1">
          <a:blip r:embed="rId5"/>
          <a:srcRect t="24875" b="20838"/>
          <a:stretch/>
        </p:blipFill>
        <p:spPr bwMode="auto">
          <a:xfrm>
            <a:off x="7016751" y="4694793"/>
            <a:ext cx="5175249" cy="210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4277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Дискуссия «Кому на Руси жить хорошо» к 200 -летию Н. А. Некрасова</a:t>
            </a:r>
          </a:p>
        </p:txBody>
      </p:sp>
      <p:pic>
        <p:nvPicPr>
          <p:cNvPr id="5" name="Объект 4" descr="C:\Users\История\Desktop\день музеев\музей фото22\IMG-20211216-WA000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5" b="11326"/>
          <a:stretch/>
        </p:blipFill>
        <p:spPr bwMode="auto">
          <a:xfrm>
            <a:off x="404855" y="1690688"/>
            <a:ext cx="5752105" cy="3511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История\Desktop\день музеев\музей фото22\IMG-20220126-WA000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2" b="16346"/>
          <a:stretch/>
        </p:blipFill>
        <p:spPr bwMode="auto">
          <a:xfrm>
            <a:off x="6248400" y="2426970"/>
            <a:ext cx="5943600" cy="455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8576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</a:t>
            </a: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 требуют наши сердца» -гражданская позиция в творчестве поэта, музыканта, певца Виктора Цоя</a:t>
            </a:r>
            <a:r>
              <a:rPr lang="ru-RU" b="1" dirty="0"/>
              <a:t>.</a:t>
            </a:r>
            <a:endParaRPr lang="ru-RU" dirty="0"/>
          </a:p>
        </p:txBody>
      </p:sp>
      <p:pic>
        <p:nvPicPr>
          <p:cNvPr id="4" name="Объект 3" descr="C:\Users\История\Desktop\19.02.2020\IMG_20200219_09160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366"/>
            <a:ext cx="4937760" cy="3703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История\Desktop\19.02.2020\IMG_20200219_0924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1930400"/>
            <a:ext cx="8026400" cy="492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065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Кинолекторий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27" y="19685"/>
            <a:ext cx="7626773" cy="5720080"/>
          </a:xfrm>
          <a:prstGeom prst="rect">
            <a:avLst/>
          </a:prstGeom>
        </p:spPr>
      </p:pic>
      <p:pic>
        <p:nvPicPr>
          <p:cNvPr id="7" name="Рисунок 6" descr="C:\Users\user\Desktop\школа клуб\IMG-20200211-WA0019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2"/>
          <a:stretch/>
        </p:blipFill>
        <p:spPr bwMode="auto">
          <a:xfrm>
            <a:off x="0" y="3676650"/>
            <a:ext cx="6097270" cy="3181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80162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322" y="24384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 роль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работы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музея принадлежит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активу музея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работающему под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девизом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не мы!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История\Desktop\музей последняя\материалы музея\IMG_20200305_11030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5220" r="-1" b="16860"/>
          <a:stretch/>
        </p:blipFill>
        <p:spPr bwMode="auto">
          <a:xfrm>
            <a:off x="4572000" y="116773"/>
            <a:ext cx="7620000" cy="4234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3259"/>
          <a:stretch/>
        </p:blipFill>
        <p:spPr>
          <a:xfrm>
            <a:off x="172720" y="3479197"/>
            <a:ext cx="8026400" cy="343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2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Кто, если не мы.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4386"/>
            <a:ext cx="5801784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2074386"/>
            <a:ext cx="5770880" cy="432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19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гости.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0" y="1930400"/>
            <a:ext cx="2911077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09" y="609600"/>
            <a:ext cx="5310293" cy="3982720"/>
          </a:xfrm>
          <a:prstGeom prst="rect">
            <a:avLst/>
          </a:prstGeom>
        </p:spPr>
      </p:pic>
      <p:pic>
        <p:nvPicPr>
          <p:cNvPr id="6" name="Рисунок 5" descr="F:\фото\фото гостей музея\4FytQY23MDRXa47qj1yeW7Ip3-DdQXSRZQWRP5S-0L3ksMUizuexoqBk50RYz5yCvFwb0e6TcBn56R1xWwyVNCk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92" y="3373120"/>
            <a:ext cx="5664308" cy="3640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0037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"Мне больно об этом говорить, но сегодня российское общество испытывает дефицит духовных скреп, милосердия, сочувствия, сострадания друг к другу, поддержки и взаимопомощи, дефицит того, что всегда, во все исторические времена делало нас крепче, сильнее, чем мы всегда гордились", — сказал президент, выступая с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посланием к Федеральному собранию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i?id=55bd1e0c3da165258e058d82a31c54e1c0f0098a-849742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05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"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всецело поддержать институты, которые являются носителями традиционных ценностей, исторически доказали свою способность передавать их из поколения в поколение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 —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центром военно-патриотического, гражданского, этнокультурного воспитания подрастающего поколения, центром жизни школы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музея – пробуждать в детях и подростках потребность глубже познать историю Отечества из разных источников информации: из знакомства с музейной экспозицией, из книг и фильмов, рассказов ветеранов, экспонатов музея, экскурсий по местам боёв и др.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752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u="sng" dirty="0">
                <a:hlinkClick r:id="rId2"/>
              </a:rPr>
              <a:t/>
            </a:r>
            <a:br>
              <a:rPr lang="ru-RU" u="sng" dirty="0">
                <a:hlinkClick r:id="rId2"/>
              </a:rPr>
            </a:b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Сохранение 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исторической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памяти - это не только проявление уважения к 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прошлому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, но и гарантия единства народа и суверенитета государства в будущем, уверен президент России Владимир 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Путин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60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0" y="2055813"/>
            <a:ext cx="688974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5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единстве –наша сила.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82" y="1930400"/>
            <a:ext cx="5815837" cy="4927600"/>
          </a:xfrm>
        </p:spPr>
      </p:pic>
    </p:spTree>
    <p:extLst>
      <p:ext uri="{BB962C8B-B14F-4D97-AF65-F5344CB8AC3E}">
        <p14:creationId xmlns:p14="http://schemas.microsoft.com/office/powerpoint/2010/main" val="2405921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8" y="789305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48" y="2114868"/>
            <a:ext cx="6314652" cy="473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76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 призван способствовать формированию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-патриотических качеств, расширению кругозора и воспитанию познавательных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и способностей, овладению учебно-практическими навыками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поисковой, исследовательской деятельности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 совершенствования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 средствами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 образования,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активной гражданской позиции.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40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годы работы музея сложилась своя система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работы, формы и методы проведения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меропрятий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Музейные уроки</a:t>
            </a:r>
            <a:r>
              <a:rPr lang="ru-RU" dirty="0" smtClean="0"/>
              <a:t>, связанные с памятными </a:t>
            </a:r>
            <a:r>
              <a:rPr lang="ru-RU" dirty="0" err="1" smtClean="0"/>
              <a:t>датыми</a:t>
            </a:r>
            <a:endParaRPr lang="ru-RU" dirty="0" smtClean="0"/>
          </a:p>
          <a:p>
            <a:r>
              <a:rPr lang="ru-RU" dirty="0" smtClean="0"/>
              <a:t> в истории родного края </a:t>
            </a:r>
          </a:p>
          <a:p>
            <a:r>
              <a:rPr lang="ru-RU" dirty="0" smtClean="0"/>
              <a:t>Сентябрь «Помни корни свои» изучение</a:t>
            </a:r>
          </a:p>
          <a:p>
            <a:r>
              <a:rPr lang="ru-RU" dirty="0" smtClean="0"/>
              <a:t> истории родного края, истории семьи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10" y="18288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54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 родной, казачий.» к годовщине образования станицы Богоявленской. сентябрь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1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1752601"/>
            <a:ext cx="6807199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17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595</TotalTime>
  <Words>460</Words>
  <Application>Microsoft Office PowerPoint</Application>
  <PresentationFormat>Широкоэкранный</PresentationFormat>
  <Paragraphs>78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6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Деятельность музея направлена на формирование у школьников средствами музееведения патриотического и нравственного чувства к истории и культуре своей Родины.</vt:lpstr>
      <vt:lpstr>Презентация PowerPoint</vt:lpstr>
      <vt:lpstr>Музей истории родного края открыт 30 апреля 2019 года  Свидетельство о регистрации школьного музея №19497 от 26 апреля 2019 года.……………………………………………..…... Это было событием в жизни школы и станицы Богоявленской. </vt:lpstr>
      <vt:lpstr>Презентация PowerPoint</vt:lpstr>
      <vt:lpstr>Презентация PowerPoint</vt:lpstr>
      <vt:lpstr>Презентация PowerPoint</vt:lpstr>
      <vt:lpstr>За годы работы музея сложилась своя система  работы, формы и методы проведения меропрятий.</vt:lpstr>
      <vt:lpstr>Край родной, казачий.» к годовщине образования станицы Богоявленской. сентябрь</vt:lpstr>
      <vt:lpstr>Презентация PowerPoint</vt:lpstr>
      <vt:lpstr>Историю своего родного края узнают ребята летом в пришкольном лагере «Солнышко».</vt:lpstr>
      <vt:lpstr>Музейный урок « Кровавый январь 43 года» к годовщине освобождения ст. Богоявленской от фашистских захватчиков.  Январь </vt:lpstr>
      <vt:lpstr>Презентация PowerPoint</vt:lpstr>
      <vt:lpstr>«Не предать забвению.» К годовщине начала политики «расказачивания» 24 января </vt:lpstr>
      <vt:lpstr>Презентация PowerPoint</vt:lpstr>
      <vt:lpstr>Не предать забвению.</vt:lpstr>
      <vt:lpstr>Нельзя забыть»-музейный урок, посвященный Памяти жертв фашизма  </vt:lpstr>
      <vt:lpstr>Никто не забыт ,  ничто не забыто.</vt:lpstr>
      <vt:lpstr>Памятные даты в истории страны Митинг, посвященный дню Неизвестного солдата.  декабрь    </vt:lpstr>
      <vt:lpstr>Памятные даты в истории Отечества годовщине Московской битвы посвящаем»</vt:lpstr>
      <vt:lpstr>День Героев Отечества.  Экскурсия в школьный музей. «Гордимся подвигами предков»</vt:lpstr>
      <vt:lpstr>Дни воинской славы  Сталинградская высота» к 80 -летию разгрома немцев под Сталинградом 2 февраля 2023г</vt:lpstr>
      <vt:lpstr>Традиционны встречи с интересными людьми.</vt:lpstr>
      <vt:lpstr>Выпускники школы Коровин Д. и Самойлов Иван     поделились воспоминаниями о своей службе   на флоте.</vt:lpstr>
      <vt:lpstr>Встреча с владыкой Антонием, епископом Волгодонским и Сальским.  15 сентября 2022год. </vt:lpstr>
      <vt:lpstr>Презентация PowerPoint</vt:lpstr>
      <vt:lpstr>Сотрудничаем с Богоявленским приходом, утверждая традиционные ценности</vt:lpstr>
      <vt:lpstr>Патриарх Гермоген – заступник Русской земли.</vt:lpstr>
      <vt:lpstr>Совместно участвуем в акциях «День древонасаждений» </vt:lpstr>
      <vt:lpstr>Презентация PowerPoint</vt:lpstr>
      <vt:lpstr>Презентация PowerPoint</vt:lpstr>
      <vt:lpstr>Аллея Памяти</vt:lpstr>
      <vt:lpstr>Линейки, посвященные памятным датам</vt:lpstr>
      <vt:lpstr>Линейка ко дню героя- антифашиста. 8 февраля 2023 г</vt:lpstr>
      <vt:lpstr>Участвуем в акции «Некрополь»</vt:lpstr>
      <vt:lpstr>Вахта Памяти</vt:lpstr>
      <vt:lpstr>«Бессмертный полк»</vt:lpstr>
      <vt:lpstr>Используем в работе такую форму работы как «круглый стол».</vt:lpstr>
      <vt:lpstr>Презентация PowerPoint</vt:lpstr>
      <vt:lpstr>Круглый стол, посвященный памяти репрессированным казакам ст. Богоявленской. Встреча с потомками казаков </vt:lpstr>
      <vt:lpstr>Дискуссия «Кому на Руси жить хорошо» к 200 -летию Н. А. Некрасова</vt:lpstr>
      <vt:lpstr>«Перемен требуют наши сердца» -гражданская позиция в творчестве поэта, музыканта, певца Виктора Цоя.</vt:lpstr>
      <vt:lpstr>Кинолекторий</vt:lpstr>
      <vt:lpstr>Огромна роль в  организации работы  музея принадлежит  активу музея.  работающему под  девизом.</vt:lpstr>
      <vt:lpstr>                      Кто, если не мы.</vt:lpstr>
      <vt:lpstr>Наши гости.</vt:lpstr>
      <vt:lpstr>Презентация PowerPoint</vt:lpstr>
      <vt:lpstr>"Мы должны всецело поддержать институты, которые являются носителями традиционных ценностей, исторически доказали свою способность передавать их из поколения в поколение", — </vt:lpstr>
      <vt:lpstr>Презентация PowerPoint</vt:lpstr>
      <vt:lpstr>В единстве –наша сила.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41</cp:revision>
  <dcterms:created xsi:type="dcterms:W3CDTF">2023-03-12T05:47:56Z</dcterms:created>
  <dcterms:modified xsi:type="dcterms:W3CDTF">2023-03-19T16:40:02Z</dcterms:modified>
</cp:coreProperties>
</file>